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508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7DA35-0B76-4067-B11C-CCB498EBD944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343ACC-310A-42A0-89C8-D7F04A77C4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o-RO" sz="2000" b="1" kern="1200" noProof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</a:t>
            </a:r>
            <a: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- </a:t>
            </a:r>
            <a: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201</a:t>
            </a:r>
            <a:r>
              <a:rPr lang="en-US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9</a:t>
            </a:r>
            <a: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Conferința Internațională “Ecologia secolului </a:t>
            </a:r>
            <a:r>
              <a:rPr lang="ro-RO" sz="2000" b="1" kern="1200" noProof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algn="ctr"/>
            <a:r>
              <a:rPr lang="ro-RO" sz="20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</a:t>
            </a:r>
            <a:r>
              <a:rPr lang="ro-RO" sz="2000" b="1" i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Conservarea patrimoniului natural și cultural</a:t>
            </a:r>
            <a:r>
              <a:rPr lang="ro-RO" sz="20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</a:t>
            </a:r>
            <a:endParaRPr lang="ro-RO" sz="2400" b="1" i="1" kern="1200" noProof="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027" name="Picture 3" descr="C:\Users\User\Desktop\Pag 1.jpg"/>
          <p:cNvPicPr>
            <a:picLocks noChangeAspect="1" noChangeArrowheads="1"/>
          </p:cNvPicPr>
          <p:nvPr userDrawn="1"/>
        </p:nvPicPr>
        <p:blipFill>
          <a:blip r:embed="rId2" cstate="print"/>
          <a:srcRect r="40906"/>
          <a:stretch>
            <a:fillRect/>
          </a:stretch>
        </p:blipFill>
        <p:spPr bwMode="auto">
          <a:xfrm flipH="1">
            <a:off x="-2" y="0"/>
            <a:ext cx="899594" cy="6858000"/>
          </a:xfrm>
          <a:prstGeom prst="rect">
            <a:avLst/>
          </a:prstGeom>
          <a:noFill/>
        </p:spPr>
      </p:pic>
      <p:pic>
        <p:nvPicPr>
          <p:cNvPr id="1026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4624"/>
            <a:ext cx="1115616" cy="108116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UEB-201</a:t>
            </a:r>
            <a:r>
              <a:rPr lang="en-US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9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 </a:t>
            </a:r>
            <a:endParaRPr lang="en-US" sz="1100" noProof="0" dirty="0" smtClean="0">
              <a:solidFill>
                <a:schemeClr val="bg1"/>
              </a:solidFill>
            </a:endParaRPr>
          </a:p>
        </p:txBody>
      </p:sp>
      <p:pic>
        <p:nvPicPr>
          <p:cNvPr id="11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UEB-201</a:t>
            </a:r>
            <a:r>
              <a:rPr lang="en-US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9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 </a:t>
            </a:r>
            <a:endParaRPr lang="en-US" sz="1100" noProof="0" dirty="0" smtClean="0">
              <a:solidFill>
                <a:schemeClr val="bg1"/>
              </a:solidFill>
            </a:endParaRPr>
          </a:p>
        </p:txBody>
      </p:sp>
      <p:pic>
        <p:nvPicPr>
          <p:cNvPr id="11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UEB-201</a:t>
            </a:r>
            <a:r>
              <a:rPr lang="en-US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9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algn="ctr"/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</a:t>
            </a:r>
            <a:endParaRPr lang="en-US" sz="1100" b="1" i="1" kern="1200" noProof="0" dirty="0">
              <a:solidFill>
                <a:schemeClr val="bg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000" i="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>
                <a:latin typeface="Times New Roman" pitchFamily="18" charset="0"/>
                <a:cs typeface="Times New Roman" pitchFamily="18" charset="0"/>
              </a:defRPr>
            </a:lvl1pPr>
            <a:lvl2pPr>
              <a:defRPr sz="2000">
                <a:latin typeface="Times New Roman" pitchFamily="18" charset="0"/>
                <a:cs typeface="Times New Roman" pitchFamily="18" charset="0"/>
              </a:defRPr>
            </a:lvl2pPr>
            <a:lvl3pPr>
              <a:defRPr sz="1800">
                <a:latin typeface="Times New Roman" pitchFamily="18" charset="0"/>
                <a:cs typeface="Times New Roman" pitchFamily="18" charset="0"/>
              </a:defRPr>
            </a:lvl3pPr>
            <a:lvl4pPr>
              <a:defRPr sz="1800">
                <a:latin typeface="Times New Roman" pitchFamily="18" charset="0"/>
                <a:cs typeface="Times New Roman" pitchFamily="18" charset="0"/>
              </a:defRPr>
            </a:lvl4pPr>
            <a:lvl5pPr>
              <a:defRPr sz="1800"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9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10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 userDrawn="1"/>
        </p:nvSpPr>
        <p:spPr>
          <a:xfrm>
            <a:off x="0" y="6257860"/>
            <a:ext cx="9144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UEB-201</a:t>
            </a:r>
            <a:r>
              <a:rPr lang="en-US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9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</a:t>
            </a:r>
            <a:endParaRPr lang="en-US" sz="1100" b="1" i="1" kern="1200" noProof="0" dirty="0" smtClean="0">
              <a:solidFill>
                <a:schemeClr val="bg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ctr"/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lang="en-US" sz="1100" noProof="0" dirty="0" smtClean="0">
              <a:solidFill>
                <a:schemeClr val="bg1"/>
              </a:solidFill>
            </a:endParaRPr>
          </a:p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pic>
        <p:nvPicPr>
          <p:cNvPr id="12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9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UEB-201</a:t>
            </a:r>
            <a:r>
              <a:rPr lang="en-US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9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 </a:t>
            </a:r>
            <a:endParaRPr lang="en-US" sz="1100" noProof="0" dirty="0" smtClean="0">
              <a:solidFill>
                <a:schemeClr val="bg1"/>
              </a:solidFill>
            </a:endParaRPr>
          </a:p>
        </p:txBody>
      </p:sp>
      <p:pic>
        <p:nvPicPr>
          <p:cNvPr id="12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11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UEB-201</a:t>
            </a:r>
            <a:r>
              <a:rPr lang="en-US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9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 </a:t>
            </a:r>
            <a:endParaRPr lang="en-US" sz="1100" noProof="0" dirty="0" smtClean="0">
              <a:solidFill>
                <a:schemeClr val="bg1"/>
              </a:solidFill>
            </a:endParaRPr>
          </a:p>
        </p:txBody>
      </p:sp>
      <p:pic>
        <p:nvPicPr>
          <p:cNvPr id="14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7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UEB-201</a:t>
            </a:r>
            <a:r>
              <a:rPr lang="en-US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9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</a:t>
            </a:r>
            <a:endParaRPr lang="en-US" sz="1100" b="1" i="1" kern="1200" noProof="0" dirty="0" smtClean="0">
              <a:solidFill>
                <a:schemeClr val="bg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0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6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UEB-201</a:t>
            </a:r>
            <a:r>
              <a:rPr lang="en-US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9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</a:t>
            </a:r>
            <a:endParaRPr lang="en-US" sz="1100" noProof="0" dirty="0" smtClean="0">
              <a:solidFill>
                <a:schemeClr val="bg1"/>
              </a:solidFill>
            </a:endParaRPr>
          </a:p>
        </p:txBody>
      </p:sp>
      <p:pic>
        <p:nvPicPr>
          <p:cNvPr id="9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9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UEB-201</a:t>
            </a:r>
            <a:r>
              <a:rPr lang="en-US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9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</a:t>
            </a:r>
            <a:endParaRPr lang="en-US" sz="1100" b="1" i="1" kern="1200" noProof="0" dirty="0" smtClean="0">
              <a:solidFill>
                <a:schemeClr val="bg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2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9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UEB-201</a:t>
            </a:r>
            <a:r>
              <a:rPr lang="en-US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9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 </a:t>
            </a:r>
            <a:endParaRPr lang="en-US" sz="1100" noProof="0" dirty="0" smtClean="0">
              <a:solidFill>
                <a:schemeClr val="bg1"/>
              </a:solidFill>
            </a:endParaRPr>
          </a:p>
        </p:txBody>
      </p:sp>
      <p:pic>
        <p:nvPicPr>
          <p:cNvPr id="12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o-RO" sz="2000" b="1" kern="1200" noProof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</a:t>
            </a:r>
            <a: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- </a:t>
            </a:r>
            <a: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201</a:t>
            </a:r>
            <a:r>
              <a:rPr lang="en-US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9</a:t>
            </a:r>
            <a: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Conferința Internațională “Ecologia secolului </a:t>
            </a:r>
            <a:r>
              <a:rPr lang="ro-RO" sz="2000" b="1" kern="1200" noProof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  <a:b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  <a:b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o-RO" sz="2200" b="1" dirty="0" smtClean="0">
                <a:latin typeface="Times New Roman"/>
                <a:ea typeface="Times New Roman"/>
              </a:rPr>
              <a:t>„</a:t>
            </a:r>
            <a:r>
              <a:rPr lang="ro-RO" sz="2200" b="1" i="1" dirty="0" smtClean="0">
                <a:latin typeface="Times New Roman"/>
                <a:ea typeface="Times New Roman"/>
              </a:rPr>
              <a:t>Conservarea patrimoniului natural și cultural</a:t>
            </a:r>
            <a:r>
              <a:rPr lang="ro-RO" sz="2200" b="1" dirty="0" smtClean="0">
                <a:latin typeface="Times New Roman"/>
                <a:ea typeface="Times New Roman"/>
              </a:rPr>
              <a:t>”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lang="en-US" sz="2000" b="1" i="0" kern="1200" noProof="0" dirty="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1538" y="1928802"/>
            <a:ext cx="8072462" cy="1671648"/>
          </a:xfrm>
        </p:spPr>
        <p:txBody>
          <a:bodyPr>
            <a:normAutofit/>
          </a:bodyPr>
          <a:lstStyle/>
          <a:p>
            <a:r>
              <a:rPr sz="2400" i="0" dirty="0" err="1" smtClean="0">
                <a:latin typeface="Times New Roman" pitchFamily="18" charset="0"/>
                <a:cs typeface="Times New Roman" pitchFamily="18" charset="0"/>
              </a:rPr>
              <a:t>TITLUL</a:t>
            </a:r>
            <a:r>
              <a:rPr sz="2400" i="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sz="2400" i="0" dirty="0" err="1" smtClean="0">
                <a:latin typeface="Times New Roman" pitchFamily="18" charset="0"/>
                <a:cs typeface="Times New Roman" pitchFamily="18" charset="0"/>
              </a:rPr>
              <a:t>LUCRĂRII</a:t>
            </a:r>
            <a:endParaRPr sz="2400" i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76" y="4857760"/>
            <a:ext cx="8001024" cy="781040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ro-RO" sz="1800" b="1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AUTORI</a:t>
            </a:r>
            <a:endParaRPr lang="en-US" sz="1800" b="1" dirty="0"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2000" i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3</Words>
  <Application>Microsoft Office PowerPoint</Application>
  <PresentationFormat>On-screen Show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TITLUL  LUCRĂRII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23</cp:revision>
  <dcterms:created xsi:type="dcterms:W3CDTF">2016-03-28T18:17:05Z</dcterms:created>
  <dcterms:modified xsi:type="dcterms:W3CDTF">2019-03-18T07:32:29Z</dcterms:modified>
</cp:coreProperties>
</file>