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i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</a:t>
            </a: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905721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UEB-2017 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i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Ecologia – un atu al dezvoltării durabile</a:t>
            </a:r>
            <a:br>
              <a:rPr lang="ro-RO" sz="2000" b="1" i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F10F7-9117-47D9-87E4-104C683B8CAB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o-RO" sz="1400" b="1" i="0" kern="1200" noProof="0" smtClean="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1671648"/>
          </a:xfrm>
        </p:spPr>
        <p:txBody>
          <a:bodyPr>
            <a:normAutofit/>
          </a:bodyPr>
          <a:lstStyle/>
          <a:p>
            <a:r>
              <a:rPr sz="2400" i="0" smtClean="0">
                <a:latin typeface="Times New Roman" pitchFamily="18" charset="0"/>
                <a:cs typeface="Times New Roman" pitchFamily="18" charset="0"/>
              </a:rPr>
              <a:t>TITLUL  LUCRĂRII</a:t>
            </a:r>
            <a:endParaRPr sz="2400" i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8001024" cy="78104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TITLUL  LUCRĂRII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15</cp:revision>
  <dcterms:created xsi:type="dcterms:W3CDTF">2016-03-28T18:17:05Z</dcterms:created>
  <dcterms:modified xsi:type="dcterms:W3CDTF">2017-03-29T13:22:22Z</dcterms:modified>
</cp:coreProperties>
</file>