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7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7" d="100"/>
          <a:sy n="57" d="100"/>
        </p:scale>
        <p:origin x="-2508" y="-84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57DA35-0B76-4067-B11C-CCB498EBD944}" type="datetimeFigureOut">
              <a:rPr lang="en-US" smtClean="0"/>
              <a:t>3/28/2016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343ACC-310A-42A0-89C8-D7F04A77C4C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F10F7-9117-47D9-87E4-104C683B8CAB}" type="datetimeFigureOut">
              <a:rPr lang="en-US" smtClean="0"/>
              <a:t>3/28/2016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08FA4-A762-4CD4-8A74-E075B8AA3B6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144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kern="1200" noProof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EUB-2016 International Conference – </a:t>
            </a:r>
          </a:p>
          <a:p>
            <a:pPr algn="ctr"/>
            <a:r>
              <a:rPr lang="en-US" sz="2400" b="1" kern="1200" noProof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"Ecology of XXI Century“ </a:t>
            </a:r>
            <a:r>
              <a:rPr lang="en-US" sz="2400" kern="1200" noProof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</a:p>
          <a:p>
            <a:pPr algn="ctr"/>
            <a:r>
              <a:rPr lang="en-US" sz="2400" b="1" kern="1200" noProof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Conference Section, </a:t>
            </a:r>
            <a:r>
              <a:rPr lang="en-US" sz="2400" b="1" i="1" kern="1200" noProof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Natural Sciences and Ecology</a:t>
            </a:r>
            <a:endParaRPr lang="en-US" sz="2400" noProof="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Picture 3" descr="C:\Users\User\Desktop\Pag 1.jp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 flipH="1">
            <a:off x="-4" y="0"/>
            <a:ext cx="1142979" cy="6858000"/>
          </a:xfrm>
          <a:prstGeom prst="rect">
            <a:avLst/>
          </a:prstGeom>
          <a:noFill/>
        </p:spPr>
      </p:pic>
      <p:pic>
        <p:nvPicPr>
          <p:cNvPr id="1026" name="Picture 2" descr="C:\Users\User\Desktop\Eological-University-Bucharest.jpg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428596" y="214290"/>
            <a:ext cx="714380" cy="71438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F10F7-9117-47D9-87E4-104C683B8CAB}" type="datetimeFigureOut">
              <a:rPr lang="en-US" smtClean="0"/>
              <a:t>3/28/2016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08FA4-A762-4CD4-8A74-E075B8AA3B62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3" descr="C:\Users\User\Pictures\Pag 2.jp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 rot="10800000">
            <a:off x="1" y="0"/>
            <a:ext cx="9143999" cy="214291"/>
          </a:xfrm>
          <a:prstGeom prst="rect">
            <a:avLst/>
          </a:prstGeom>
          <a:noFill/>
        </p:spPr>
      </p:pic>
      <p:pic>
        <p:nvPicPr>
          <p:cNvPr id="8" name="Picture 3" descr="C:\Users\User\Pictures\Pag 2.jp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" y="6072206"/>
            <a:ext cx="9143999" cy="785795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 userDrawn="1"/>
        </p:nvSpPr>
        <p:spPr>
          <a:xfrm>
            <a:off x="0" y="6257860"/>
            <a:ext cx="914400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noProof="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EUB-2016 International Conference – </a:t>
            </a:r>
          </a:p>
          <a:p>
            <a:pPr algn="ctr"/>
            <a:r>
              <a:rPr lang="en-US" sz="1100" b="1" noProof="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"Ecology of XXI Century“ </a:t>
            </a:r>
            <a:r>
              <a:rPr lang="en-US" sz="1100" noProof="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en-US" sz="1100" b="1" noProof="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Conference Section, </a:t>
            </a:r>
            <a:r>
              <a:rPr lang="en-US" sz="1100" b="1" i="1" noProof="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Natural Sciences and Ecology</a:t>
            </a:r>
            <a:endParaRPr lang="en-US" sz="1100" noProof="0" dirty="0">
              <a:solidFill>
                <a:schemeClr val="bg1"/>
              </a:solidFill>
            </a:endParaRPr>
          </a:p>
        </p:txBody>
      </p:sp>
      <p:pic>
        <p:nvPicPr>
          <p:cNvPr id="10" name="Picture 2" descr="C:\Users\User\Desktop\Eological-University-Bucharest.jp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71736" y="6357958"/>
            <a:ext cx="428628" cy="428628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F10F7-9117-47D9-87E4-104C683B8CAB}" type="datetimeFigureOut">
              <a:rPr lang="en-US" smtClean="0"/>
              <a:t>3/28/2016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08FA4-A762-4CD4-8A74-E075B8AA3B62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3" descr="C:\Users\User\Pictures\Pag 2.jp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 rot="10800000">
            <a:off x="1" y="0"/>
            <a:ext cx="9143999" cy="214291"/>
          </a:xfrm>
          <a:prstGeom prst="rect">
            <a:avLst/>
          </a:prstGeom>
          <a:noFill/>
        </p:spPr>
      </p:pic>
      <p:pic>
        <p:nvPicPr>
          <p:cNvPr id="8" name="Picture 3" descr="C:\Users\User\Pictures\Pag 2.jp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" y="6072206"/>
            <a:ext cx="9143999" cy="785795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 userDrawn="1"/>
        </p:nvSpPr>
        <p:spPr>
          <a:xfrm>
            <a:off x="0" y="6257860"/>
            <a:ext cx="914400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noProof="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EUB-2016 International Conference – </a:t>
            </a:r>
          </a:p>
          <a:p>
            <a:pPr algn="ctr"/>
            <a:r>
              <a:rPr lang="en-US" sz="1100" b="1" noProof="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"Ecology of XXI Century“ </a:t>
            </a:r>
            <a:r>
              <a:rPr lang="en-US" sz="1100" noProof="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en-US" sz="1100" b="1" noProof="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Conference Section, </a:t>
            </a:r>
            <a:r>
              <a:rPr lang="en-US" sz="1100" b="1" i="1" noProof="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Natural Sciences and Ecology</a:t>
            </a:r>
            <a:endParaRPr lang="en-US" sz="1100" noProof="0" dirty="0">
              <a:solidFill>
                <a:schemeClr val="bg1"/>
              </a:solidFill>
            </a:endParaRPr>
          </a:p>
        </p:txBody>
      </p:sp>
      <p:pic>
        <p:nvPicPr>
          <p:cNvPr id="10" name="Picture 2" descr="C:\Users\User\Desktop\Eological-University-Bucharest.jp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71736" y="6357958"/>
            <a:ext cx="428628" cy="428628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C:\Users\User\Pictures\Pag 2.jp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" y="6072206"/>
            <a:ext cx="9143999" cy="785795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 userDrawn="1"/>
        </p:nvSpPr>
        <p:spPr>
          <a:xfrm>
            <a:off x="0" y="6257860"/>
            <a:ext cx="914400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noProof="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EUB-2016 International Conference – </a:t>
            </a:r>
          </a:p>
          <a:p>
            <a:pPr algn="ctr"/>
            <a:r>
              <a:rPr lang="en-US" sz="1100" b="1" noProof="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"Ecology of XXI Century“ </a:t>
            </a:r>
            <a:r>
              <a:rPr lang="en-US" sz="1100" noProof="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en-US" sz="1100" b="1" noProof="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Conference Section, </a:t>
            </a:r>
            <a:r>
              <a:rPr lang="en-US" sz="1100" b="1" i="1" noProof="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Natural Sciences and Ecology</a:t>
            </a:r>
            <a:endParaRPr lang="en-US" sz="1100" noProof="0" dirty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000" i="0"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>
                <a:latin typeface="Times New Roman" pitchFamily="18" charset="0"/>
                <a:cs typeface="Times New Roman" pitchFamily="18" charset="0"/>
              </a:defRPr>
            </a:lvl1pPr>
            <a:lvl2pPr>
              <a:defRPr sz="2000">
                <a:latin typeface="Times New Roman" pitchFamily="18" charset="0"/>
                <a:cs typeface="Times New Roman" pitchFamily="18" charset="0"/>
              </a:defRPr>
            </a:lvl2pPr>
            <a:lvl3pPr>
              <a:defRPr sz="1800">
                <a:latin typeface="Times New Roman" pitchFamily="18" charset="0"/>
                <a:cs typeface="Times New Roman" pitchFamily="18" charset="0"/>
              </a:defRPr>
            </a:lvl3pPr>
            <a:lvl4pPr>
              <a:defRPr sz="1800">
                <a:latin typeface="Times New Roman" pitchFamily="18" charset="0"/>
                <a:cs typeface="Times New Roman" pitchFamily="18" charset="0"/>
              </a:defRPr>
            </a:lvl4pPr>
            <a:lvl5pPr>
              <a:defRPr sz="1800">
                <a:latin typeface="Times New Roman" pitchFamily="18" charset="0"/>
                <a:cs typeface="Times New Roman" pitchFamily="18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F10F7-9117-47D9-87E4-104C683B8CAB}" type="datetimeFigureOut">
              <a:rPr lang="en-US" smtClean="0"/>
              <a:t>3/28/2016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08FA4-A762-4CD4-8A74-E075B8AA3B62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3" descr="C:\Users\User\Pictures\Pag 2.jp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 rot="10800000">
            <a:off x="1" y="0"/>
            <a:ext cx="9143999" cy="214291"/>
          </a:xfrm>
          <a:prstGeom prst="rect">
            <a:avLst/>
          </a:prstGeom>
          <a:noFill/>
        </p:spPr>
      </p:pic>
      <p:pic>
        <p:nvPicPr>
          <p:cNvPr id="10" name="Picture 2" descr="C:\Users\User\Desktop\Eological-University-Bucharest.jp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71736" y="6357958"/>
            <a:ext cx="428628" cy="428628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F10F7-9117-47D9-87E4-104C683B8CAB}" type="datetimeFigureOut">
              <a:rPr lang="en-US" smtClean="0"/>
              <a:t>3/28/2016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08FA4-A762-4CD4-8A74-E075B8AA3B62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3" descr="C:\Users\User\Pictures\Pag 2.jp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 rot="10800000">
            <a:off x="1" y="0"/>
            <a:ext cx="9143999" cy="214291"/>
          </a:xfrm>
          <a:prstGeom prst="rect">
            <a:avLst/>
          </a:prstGeom>
          <a:noFill/>
        </p:spPr>
      </p:pic>
      <p:pic>
        <p:nvPicPr>
          <p:cNvPr id="8" name="Picture 3" descr="C:\Users\User\Pictures\Pag 2.jp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" y="6072206"/>
            <a:ext cx="9143999" cy="785795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 userDrawn="1"/>
        </p:nvSpPr>
        <p:spPr>
          <a:xfrm>
            <a:off x="0" y="6257860"/>
            <a:ext cx="914400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noProof="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EUB-2016 International Conference – </a:t>
            </a:r>
          </a:p>
          <a:p>
            <a:pPr algn="ctr"/>
            <a:r>
              <a:rPr lang="en-US" sz="1100" b="1" noProof="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"Ecology of XXI Century“ </a:t>
            </a:r>
            <a:r>
              <a:rPr lang="en-US" sz="1100" noProof="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en-US" sz="1100" b="1" noProof="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Conference Section, </a:t>
            </a:r>
            <a:r>
              <a:rPr lang="en-US" sz="1100" b="1" i="1" noProof="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Natural Sciences and Ecology</a:t>
            </a:r>
            <a:endParaRPr lang="en-US" sz="1100" noProof="0" dirty="0">
              <a:solidFill>
                <a:schemeClr val="bg1"/>
              </a:solidFill>
            </a:endParaRPr>
          </a:p>
        </p:txBody>
      </p:sp>
      <p:pic>
        <p:nvPicPr>
          <p:cNvPr id="11" name="Picture 2" descr="C:\Users\User\Desktop\Eological-University-Bucharest.jp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71736" y="6357958"/>
            <a:ext cx="428628" cy="428628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F10F7-9117-47D9-87E4-104C683B8CAB}" type="datetimeFigureOut">
              <a:rPr lang="en-US" smtClean="0"/>
              <a:t>3/28/2016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08FA4-A762-4CD4-8A74-E075B8AA3B62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3" descr="C:\Users\User\Pictures\Pag 2.jp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 rot="10800000">
            <a:off x="1" y="0"/>
            <a:ext cx="9143999" cy="214291"/>
          </a:xfrm>
          <a:prstGeom prst="rect">
            <a:avLst/>
          </a:prstGeom>
          <a:noFill/>
        </p:spPr>
      </p:pic>
      <p:pic>
        <p:nvPicPr>
          <p:cNvPr id="9" name="Picture 3" descr="C:\Users\User\Pictures\Pag 2.jp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" y="6072206"/>
            <a:ext cx="9143999" cy="785795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 userDrawn="1"/>
        </p:nvSpPr>
        <p:spPr>
          <a:xfrm>
            <a:off x="0" y="6257860"/>
            <a:ext cx="914400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noProof="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EUB-2016 International Conference – </a:t>
            </a:r>
          </a:p>
          <a:p>
            <a:pPr algn="ctr"/>
            <a:r>
              <a:rPr lang="en-US" sz="1100" b="1" noProof="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"Ecology of XXI Century“ </a:t>
            </a:r>
            <a:r>
              <a:rPr lang="en-US" sz="1100" noProof="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en-US" sz="1100" b="1" noProof="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Conference Section, </a:t>
            </a:r>
            <a:r>
              <a:rPr lang="en-US" sz="1100" b="1" i="1" noProof="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Natural Sciences and Ecology</a:t>
            </a:r>
            <a:endParaRPr lang="en-US" sz="1100" noProof="0" dirty="0">
              <a:solidFill>
                <a:schemeClr val="bg1"/>
              </a:solidFill>
            </a:endParaRPr>
          </a:p>
        </p:txBody>
      </p:sp>
      <p:pic>
        <p:nvPicPr>
          <p:cNvPr id="11" name="Picture 2" descr="C:\Users\User\Desktop\Eological-University-Bucharest.jp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71736" y="6357958"/>
            <a:ext cx="428628" cy="428628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F10F7-9117-47D9-87E4-104C683B8CAB}" type="datetimeFigureOut">
              <a:rPr lang="en-US" smtClean="0"/>
              <a:t>3/28/2016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08FA4-A762-4CD4-8A74-E075B8AA3B62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3" descr="C:\Users\User\Pictures\Pag 2.jp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 rot="10800000">
            <a:off x="1" y="0"/>
            <a:ext cx="9143999" cy="214291"/>
          </a:xfrm>
          <a:prstGeom prst="rect">
            <a:avLst/>
          </a:prstGeom>
          <a:noFill/>
        </p:spPr>
      </p:pic>
      <p:pic>
        <p:nvPicPr>
          <p:cNvPr id="11" name="Picture 3" descr="C:\Users\User\Pictures\Pag 2.jp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" y="6072206"/>
            <a:ext cx="9143999" cy="785795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 userDrawn="1"/>
        </p:nvSpPr>
        <p:spPr>
          <a:xfrm>
            <a:off x="0" y="6257860"/>
            <a:ext cx="914400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noProof="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EUB-2016 International Conference – </a:t>
            </a:r>
          </a:p>
          <a:p>
            <a:pPr algn="ctr"/>
            <a:r>
              <a:rPr lang="en-US" sz="1100" b="1" noProof="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"Ecology of XXI Century“ </a:t>
            </a:r>
            <a:r>
              <a:rPr lang="en-US" sz="1100" noProof="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en-US" sz="1100" b="1" noProof="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Conference Section, </a:t>
            </a:r>
            <a:r>
              <a:rPr lang="en-US" sz="1100" b="1" i="1" noProof="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Natural Sciences and Ecology</a:t>
            </a:r>
            <a:endParaRPr lang="en-US" sz="1100" noProof="0" dirty="0">
              <a:solidFill>
                <a:schemeClr val="bg1"/>
              </a:solidFill>
            </a:endParaRPr>
          </a:p>
        </p:txBody>
      </p:sp>
      <p:pic>
        <p:nvPicPr>
          <p:cNvPr id="13" name="Picture 2" descr="C:\Users\User\Desktop\Eological-University-Bucharest.jp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71736" y="6357958"/>
            <a:ext cx="428628" cy="428628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F10F7-9117-47D9-87E4-104C683B8CAB}" type="datetimeFigureOut">
              <a:rPr lang="en-US" smtClean="0"/>
              <a:t>3/28/2016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08FA4-A762-4CD4-8A74-E075B8AA3B62}" type="slidenum">
              <a:rPr lang="en-US" smtClean="0"/>
              <a:t>‹#›</a:t>
            </a:fld>
            <a:endParaRPr lang="en-US"/>
          </a:p>
        </p:txBody>
      </p:sp>
      <p:pic>
        <p:nvPicPr>
          <p:cNvPr id="6" name="Picture 3" descr="C:\Users\User\Pictures\Pag 2.jp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 rot="10800000">
            <a:off x="1" y="0"/>
            <a:ext cx="9143999" cy="214291"/>
          </a:xfrm>
          <a:prstGeom prst="rect">
            <a:avLst/>
          </a:prstGeom>
          <a:noFill/>
        </p:spPr>
      </p:pic>
      <p:pic>
        <p:nvPicPr>
          <p:cNvPr id="7" name="Picture 3" descr="C:\Users\User\Pictures\Pag 2.jp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" y="6072206"/>
            <a:ext cx="9143999" cy="785795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 userDrawn="1"/>
        </p:nvSpPr>
        <p:spPr>
          <a:xfrm>
            <a:off x="0" y="6257860"/>
            <a:ext cx="914400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noProof="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EUB-2016 International Conference – </a:t>
            </a:r>
          </a:p>
          <a:p>
            <a:pPr algn="ctr"/>
            <a:r>
              <a:rPr lang="en-US" sz="1100" b="1" noProof="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"Ecology of XXI Century“ </a:t>
            </a:r>
            <a:r>
              <a:rPr lang="en-US" sz="1100" noProof="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en-US" sz="1100" b="1" noProof="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Conference Section, </a:t>
            </a:r>
            <a:r>
              <a:rPr lang="en-US" sz="1100" b="1" i="1" noProof="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Natural Sciences and Ecology</a:t>
            </a:r>
            <a:endParaRPr lang="en-US" sz="1100" noProof="0" dirty="0">
              <a:solidFill>
                <a:schemeClr val="bg1"/>
              </a:solidFill>
            </a:endParaRPr>
          </a:p>
        </p:txBody>
      </p:sp>
      <p:pic>
        <p:nvPicPr>
          <p:cNvPr id="9" name="Picture 2" descr="C:\Users\User\Desktop\Eological-University-Bucharest.jp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71736" y="6357958"/>
            <a:ext cx="428628" cy="428628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F10F7-9117-47D9-87E4-104C683B8CAB}" type="datetimeFigureOut">
              <a:rPr lang="en-US" smtClean="0"/>
              <a:t>3/28/2016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08FA4-A762-4CD4-8A74-E075B8AA3B62}" type="slidenum">
              <a:rPr lang="en-US" smtClean="0"/>
              <a:t>‹#›</a:t>
            </a:fld>
            <a:endParaRPr lang="en-US"/>
          </a:p>
        </p:txBody>
      </p:sp>
      <p:pic>
        <p:nvPicPr>
          <p:cNvPr id="5" name="Picture 3" descr="C:\Users\User\Pictures\Pag 2.jp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 rot="10800000">
            <a:off x="1" y="0"/>
            <a:ext cx="9143999" cy="214291"/>
          </a:xfrm>
          <a:prstGeom prst="rect">
            <a:avLst/>
          </a:prstGeom>
          <a:noFill/>
        </p:spPr>
      </p:pic>
      <p:pic>
        <p:nvPicPr>
          <p:cNvPr id="6" name="Picture 3" descr="C:\Users\User\Pictures\Pag 2.jp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" y="6072206"/>
            <a:ext cx="9143999" cy="785795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 userDrawn="1"/>
        </p:nvSpPr>
        <p:spPr>
          <a:xfrm>
            <a:off x="0" y="6257860"/>
            <a:ext cx="914400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noProof="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EUB-2016 International Conference – </a:t>
            </a:r>
          </a:p>
          <a:p>
            <a:pPr algn="ctr"/>
            <a:r>
              <a:rPr lang="en-US" sz="1100" b="1" noProof="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"Ecology of XXI Century“ </a:t>
            </a:r>
            <a:r>
              <a:rPr lang="en-US" sz="1100" noProof="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en-US" sz="1100" b="1" noProof="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Conference Section, </a:t>
            </a:r>
            <a:r>
              <a:rPr lang="en-US" sz="1100" b="1" i="1" noProof="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Natural Sciences and Ecology</a:t>
            </a:r>
            <a:endParaRPr lang="en-US" sz="1100" noProof="0" dirty="0">
              <a:solidFill>
                <a:schemeClr val="bg1"/>
              </a:solidFill>
            </a:endParaRPr>
          </a:p>
        </p:txBody>
      </p:sp>
      <p:pic>
        <p:nvPicPr>
          <p:cNvPr id="8" name="Picture 2" descr="C:\Users\User\Desktop\Eological-University-Bucharest.jp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71736" y="6357958"/>
            <a:ext cx="428628" cy="428628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F10F7-9117-47D9-87E4-104C683B8CAB}" type="datetimeFigureOut">
              <a:rPr lang="en-US" smtClean="0"/>
              <a:t>3/28/2016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08FA4-A762-4CD4-8A74-E075B8AA3B62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3" descr="C:\Users\User\Pictures\Pag 2.jp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 rot="10800000">
            <a:off x="1" y="0"/>
            <a:ext cx="9143999" cy="214291"/>
          </a:xfrm>
          <a:prstGeom prst="rect">
            <a:avLst/>
          </a:prstGeom>
          <a:noFill/>
        </p:spPr>
      </p:pic>
      <p:pic>
        <p:nvPicPr>
          <p:cNvPr id="9" name="Picture 3" descr="C:\Users\User\Pictures\Pag 2.jp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" y="6072206"/>
            <a:ext cx="9143999" cy="785795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 userDrawn="1"/>
        </p:nvSpPr>
        <p:spPr>
          <a:xfrm>
            <a:off x="0" y="6257860"/>
            <a:ext cx="914400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noProof="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EUB-2016 International Conference – </a:t>
            </a:r>
          </a:p>
          <a:p>
            <a:pPr algn="ctr"/>
            <a:r>
              <a:rPr lang="en-US" sz="1100" b="1" noProof="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"Ecology of XXI Century“ </a:t>
            </a:r>
            <a:r>
              <a:rPr lang="en-US" sz="1100" noProof="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en-US" sz="1100" b="1" noProof="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Conference Section, </a:t>
            </a:r>
            <a:r>
              <a:rPr lang="en-US" sz="1100" b="1" i="1" noProof="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Natural Sciences and Ecology</a:t>
            </a:r>
            <a:endParaRPr lang="en-US" sz="1100" noProof="0" dirty="0">
              <a:solidFill>
                <a:schemeClr val="bg1"/>
              </a:solidFill>
            </a:endParaRPr>
          </a:p>
        </p:txBody>
      </p:sp>
      <p:pic>
        <p:nvPicPr>
          <p:cNvPr id="11" name="Picture 2" descr="C:\Users\User\Desktop\Eological-University-Bucharest.jp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71736" y="6357958"/>
            <a:ext cx="428628" cy="428628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F10F7-9117-47D9-87E4-104C683B8CAB}" type="datetimeFigureOut">
              <a:rPr lang="en-US" smtClean="0"/>
              <a:t>3/28/2016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08FA4-A762-4CD4-8A74-E075B8AA3B62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3" descr="C:\Users\User\Pictures\Pag 2.jp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 rot="10800000">
            <a:off x="1" y="0"/>
            <a:ext cx="9143999" cy="214291"/>
          </a:xfrm>
          <a:prstGeom prst="rect">
            <a:avLst/>
          </a:prstGeom>
          <a:noFill/>
        </p:spPr>
      </p:pic>
      <p:pic>
        <p:nvPicPr>
          <p:cNvPr id="9" name="Picture 3" descr="C:\Users\User\Pictures\Pag 2.jp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" y="6072206"/>
            <a:ext cx="9143999" cy="785795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 userDrawn="1"/>
        </p:nvSpPr>
        <p:spPr>
          <a:xfrm>
            <a:off x="0" y="6257860"/>
            <a:ext cx="914400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noProof="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EUB-2016 International Conference – </a:t>
            </a:r>
          </a:p>
          <a:p>
            <a:pPr algn="ctr"/>
            <a:r>
              <a:rPr lang="en-US" sz="1100" b="1" noProof="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"Ecology of XXI Century“ </a:t>
            </a:r>
            <a:r>
              <a:rPr lang="en-US" sz="1100" noProof="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en-US" sz="1100" b="1" noProof="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Conference Section, </a:t>
            </a:r>
            <a:r>
              <a:rPr lang="en-US" sz="1100" b="1" i="1" noProof="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Natural Sciences and Ecology</a:t>
            </a:r>
            <a:endParaRPr lang="en-US" sz="1100" noProof="0" dirty="0">
              <a:solidFill>
                <a:schemeClr val="bg1"/>
              </a:solidFill>
            </a:endParaRPr>
          </a:p>
        </p:txBody>
      </p:sp>
      <p:pic>
        <p:nvPicPr>
          <p:cNvPr id="11" name="Picture 2" descr="C:\Users\User\Desktop\Eological-University-Bucharest.jp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71736" y="6357958"/>
            <a:ext cx="428628" cy="428628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o-RO" sz="1400" b="1" dirty="0" smtClean="0">
                <a:solidFill>
                  <a:srgbClr val="000000"/>
                </a:solidFill>
                <a:latin typeface="Times New Roman"/>
                <a:ea typeface="Calibri"/>
              </a:rPr>
              <a:t>EUB-2016 International </a:t>
            </a:r>
            <a:r>
              <a:rPr lang="ro-RO" sz="1400" b="1" dirty="0" err="1" smtClean="0">
                <a:solidFill>
                  <a:srgbClr val="000000"/>
                </a:solidFill>
                <a:latin typeface="Times New Roman"/>
                <a:ea typeface="Calibri"/>
              </a:rPr>
              <a:t>Conference</a:t>
            </a:r>
            <a:r>
              <a:rPr lang="ro-RO" sz="1400" b="1" dirty="0" smtClean="0">
                <a:solidFill>
                  <a:srgbClr val="000000"/>
                </a:solidFill>
                <a:latin typeface="Times New Roman"/>
                <a:ea typeface="Calibri"/>
              </a:rPr>
              <a:t> - "</a:t>
            </a:r>
            <a:r>
              <a:rPr lang="ro-RO" sz="1400" b="1" dirty="0" err="1" smtClean="0">
                <a:solidFill>
                  <a:srgbClr val="000000"/>
                </a:solidFill>
                <a:latin typeface="Times New Roman"/>
                <a:ea typeface="Calibri"/>
              </a:rPr>
              <a:t>Ecology</a:t>
            </a:r>
            <a:r>
              <a:rPr lang="ro-RO" sz="1400" b="1" dirty="0" smtClean="0">
                <a:solidFill>
                  <a:srgbClr val="000000"/>
                </a:solidFill>
                <a:latin typeface="Times New Roman"/>
                <a:ea typeface="Calibri"/>
              </a:rPr>
              <a:t> of </a:t>
            </a:r>
            <a:r>
              <a:rPr lang="ro-RO" sz="1400" b="1" dirty="0" err="1" smtClean="0">
                <a:solidFill>
                  <a:srgbClr val="000000"/>
                </a:solidFill>
                <a:latin typeface="Times New Roman"/>
                <a:ea typeface="Calibri"/>
              </a:rPr>
              <a:t>XXI</a:t>
            </a:r>
            <a:r>
              <a:rPr lang="ro-RO" sz="1400" b="1" dirty="0" smtClean="0">
                <a:solidFill>
                  <a:srgbClr val="000000"/>
                </a:solidFill>
                <a:latin typeface="Times New Roman"/>
                <a:ea typeface="Calibri"/>
              </a:rPr>
              <a:t> </a:t>
            </a:r>
            <a:r>
              <a:rPr lang="ro-RO" sz="1400" b="1" dirty="0" err="1" smtClean="0">
                <a:solidFill>
                  <a:srgbClr val="000000"/>
                </a:solidFill>
                <a:latin typeface="Times New Roman"/>
                <a:ea typeface="Calibri"/>
              </a:rPr>
              <a:t>Century</a:t>
            </a:r>
            <a:r>
              <a:rPr lang="ro-RO" sz="1400" b="1" dirty="0" smtClean="0">
                <a:solidFill>
                  <a:srgbClr val="000000"/>
                </a:solidFill>
                <a:latin typeface="Times New Roman"/>
                <a:ea typeface="Calibri"/>
              </a:rPr>
              <a:t>" – </a:t>
            </a:r>
            <a:br>
              <a:rPr lang="ro-RO" sz="1400" b="1" dirty="0" smtClean="0">
                <a:solidFill>
                  <a:srgbClr val="000000"/>
                </a:solidFill>
                <a:latin typeface="Times New Roman"/>
                <a:ea typeface="Calibri"/>
              </a:rPr>
            </a:br>
            <a:r>
              <a:rPr lang="ro-RO" sz="1400" b="1" dirty="0" err="1" smtClean="0">
                <a:solidFill>
                  <a:srgbClr val="424242"/>
                </a:solidFill>
                <a:ea typeface="Calibri"/>
              </a:rPr>
              <a:t>Conference</a:t>
            </a:r>
            <a:r>
              <a:rPr lang="ro-RO" sz="1400" b="1" dirty="0" smtClean="0">
                <a:solidFill>
                  <a:srgbClr val="424242"/>
                </a:solidFill>
                <a:ea typeface="Calibri"/>
              </a:rPr>
              <a:t> </a:t>
            </a:r>
            <a:r>
              <a:rPr lang="ro-RO" sz="1400" b="1" dirty="0" err="1" smtClean="0">
                <a:solidFill>
                  <a:srgbClr val="424242"/>
                </a:solidFill>
                <a:ea typeface="Calibri"/>
              </a:rPr>
              <a:t>Section</a:t>
            </a:r>
            <a:r>
              <a:rPr lang="ro-RO" sz="1400" b="1" dirty="0" smtClean="0">
                <a:solidFill>
                  <a:srgbClr val="424242"/>
                </a:solidFill>
                <a:ea typeface="Calibri"/>
              </a:rPr>
              <a:t>, </a:t>
            </a:r>
            <a:r>
              <a:rPr lang="ro-RO" sz="1400" b="1" i="1" dirty="0" smtClean="0">
                <a:solidFill>
                  <a:srgbClr val="424242"/>
                </a:solidFill>
                <a:latin typeface="Times New Roman"/>
                <a:ea typeface="Calibri"/>
              </a:rPr>
              <a:t>Natural </a:t>
            </a:r>
            <a:r>
              <a:rPr lang="ro-RO" sz="1400" b="1" i="1" dirty="0" err="1" smtClean="0">
                <a:solidFill>
                  <a:srgbClr val="424242"/>
                </a:solidFill>
                <a:latin typeface="Times New Roman"/>
                <a:ea typeface="Calibri"/>
              </a:rPr>
              <a:t>Sciences</a:t>
            </a:r>
            <a:r>
              <a:rPr lang="ro-RO" sz="1400" b="1" i="1" dirty="0" smtClean="0">
                <a:solidFill>
                  <a:srgbClr val="424242"/>
                </a:solidFill>
                <a:latin typeface="Times New Roman"/>
                <a:ea typeface="Calibri"/>
              </a:rPr>
              <a:t> </a:t>
            </a:r>
            <a:r>
              <a:rPr lang="ro-RO" sz="1400" b="1" i="1" dirty="0" err="1" smtClean="0">
                <a:solidFill>
                  <a:srgbClr val="424242"/>
                </a:solidFill>
                <a:latin typeface="Times New Roman"/>
                <a:ea typeface="Calibri"/>
              </a:rPr>
              <a:t>and</a:t>
            </a:r>
            <a:r>
              <a:rPr lang="ro-RO" sz="1400" b="1" i="1" dirty="0" smtClean="0">
                <a:solidFill>
                  <a:srgbClr val="424242"/>
                </a:solidFill>
                <a:latin typeface="Times New Roman"/>
                <a:ea typeface="Calibri"/>
              </a:rPr>
              <a:t> </a:t>
            </a:r>
            <a:r>
              <a:rPr lang="ro-RO" sz="1400" b="1" i="1" dirty="0" err="1" smtClean="0">
                <a:solidFill>
                  <a:srgbClr val="424242"/>
                </a:solidFill>
                <a:latin typeface="Times New Roman"/>
                <a:ea typeface="Calibri"/>
              </a:rPr>
              <a:t>Ecology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8F10F7-9117-47D9-87E4-104C683B8CAB}" type="datetimeFigureOut">
              <a:rPr lang="en-US" smtClean="0"/>
              <a:t>3/28/2016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208FA4-A762-4CD4-8A74-E075B8AA3B6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lang="ro-RO" sz="1800" b="1" i="1" kern="1200" smtClean="0">
          <a:solidFill>
            <a:schemeClr val="tx1"/>
          </a:solidFill>
          <a:latin typeface="Times New Roman" pitchFamily="18" charset="0"/>
          <a:ea typeface="+mj-ea"/>
          <a:cs typeface="Times New Roman" pitchFamily="18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1538" y="1928802"/>
            <a:ext cx="8072462" cy="1671648"/>
          </a:xfrm>
        </p:spPr>
        <p:txBody>
          <a:bodyPr>
            <a:normAutofit/>
          </a:bodyPr>
          <a:lstStyle/>
          <a:p>
            <a:r>
              <a:rPr sz="2400" i="0" smtClean="0">
                <a:latin typeface="Times New Roman" pitchFamily="18" charset="0"/>
                <a:cs typeface="Times New Roman" pitchFamily="18" charset="0"/>
              </a:rPr>
              <a:t>TITLUL</a:t>
            </a:r>
            <a:r>
              <a:rPr sz="2400" i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sz="2400" i="0" smtClean="0">
                <a:latin typeface="Times New Roman" pitchFamily="18" charset="0"/>
                <a:cs typeface="Times New Roman" pitchFamily="18" charset="0"/>
              </a:rPr>
              <a:t>LUCRĂRII</a:t>
            </a:r>
            <a:endParaRPr sz="2400" i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2976" y="4857760"/>
            <a:ext cx="8001024" cy="781040"/>
          </a:xfrm>
        </p:spPr>
        <p:txBody>
          <a:bodyPr>
            <a:normAutofit/>
          </a:bodyPr>
          <a:lstStyle/>
          <a:p>
            <a:pPr>
              <a:spcBef>
                <a:spcPct val="0"/>
              </a:spcBef>
            </a:pPr>
            <a:r>
              <a:rPr lang="ro-RO" sz="1800" b="1" dirty="0" smtClean="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AUTORI</a:t>
            </a:r>
            <a:endParaRPr lang="en-US" sz="1800" b="1" dirty="0">
              <a:solidFill>
                <a:schemeClr val="tx1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sz="2000" i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</TotalTime>
  <Words>3</Words>
  <Application>Microsoft Office PowerPoint</Application>
  <PresentationFormat>On-screen Show (4:3)</PresentationFormat>
  <Paragraphs>2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TITLUL  LUCRĂRII</vt:lpstr>
      <vt:lpstr>Slide 2</vt:lpstr>
      <vt:lpstr>Slide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13</cp:revision>
  <dcterms:created xsi:type="dcterms:W3CDTF">2016-03-28T18:17:05Z</dcterms:created>
  <dcterms:modified xsi:type="dcterms:W3CDTF">2016-03-28T20:15:13Z</dcterms:modified>
</cp:coreProperties>
</file>