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A35-0B76-4067-B11C-CCB498EBD944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3ACC-310A-42A0-89C8-D7F04A77C4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24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"Ecology of XXI Century“ </a:t>
            </a:r>
            <a:r>
              <a:rPr lang="en-US" sz="2400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Conference Section, </a:t>
            </a:r>
            <a:r>
              <a:rPr lang="en-US" sz="2400" b="1" i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Natural Sciences and Ecology</a:t>
            </a:r>
            <a:endParaRPr lang="en-US" sz="2400" noProof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Pag 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flipH="1">
            <a:off x="-4" y="0"/>
            <a:ext cx="1142979" cy="6858000"/>
          </a:xfrm>
          <a:prstGeom prst="rect">
            <a:avLst/>
          </a:prstGeom>
          <a:noFill/>
        </p:spPr>
      </p:pic>
      <p:pic>
        <p:nvPicPr>
          <p:cNvPr id="1026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14290"/>
            <a:ext cx="714380" cy="71438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3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8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EUB-2016 International Conference –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"Ecology of XXI Century“ </a:t>
            </a:r>
            <a:r>
              <a:rPr lang="en-US" sz="1100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100" b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Conference Section, </a:t>
            </a:r>
            <a:r>
              <a:rPr lang="en-US" sz="11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Sciences and Ecology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6357958"/>
            <a:ext cx="428628" cy="42862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z="1400" b="1" dirty="0" smtClean="0">
                <a:solidFill>
                  <a:srgbClr val="000000"/>
                </a:solidFill>
                <a:latin typeface="Times New Roman"/>
                <a:ea typeface="Calibri"/>
              </a:rPr>
              <a:t>EUB-2016 International </a:t>
            </a:r>
            <a:r>
              <a:rPr lang="ro-RO" sz="1400" b="1" dirty="0" err="1" smtClean="0">
                <a:solidFill>
                  <a:srgbClr val="000000"/>
                </a:solidFill>
                <a:latin typeface="Times New Roman"/>
                <a:ea typeface="Calibri"/>
              </a:rPr>
              <a:t>Conference</a:t>
            </a:r>
            <a:r>
              <a:rPr lang="ro-RO" sz="1400" b="1" dirty="0" smtClean="0">
                <a:solidFill>
                  <a:srgbClr val="000000"/>
                </a:solidFill>
                <a:latin typeface="Times New Roman"/>
                <a:ea typeface="Calibri"/>
              </a:rPr>
              <a:t> - "</a:t>
            </a:r>
            <a:r>
              <a:rPr lang="ro-RO" sz="1400" b="1" dirty="0" err="1" smtClean="0">
                <a:solidFill>
                  <a:srgbClr val="000000"/>
                </a:solidFill>
                <a:latin typeface="Times New Roman"/>
                <a:ea typeface="Calibri"/>
              </a:rPr>
              <a:t>Ecology</a:t>
            </a:r>
            <a:r>
              <a:rPr lang="ro-RO" sz="1400" b="1" dirty="0" smtClean="0">
                <a:solidFill>
                  <a:srgbClr val="000000"/>
                </a:solidFill>
                <a:latin typeface="Times New Roman"/>
                <a:ea typeface="Calibri"/>
              </a:rPr>
              <a:t> of </a:t>
            </a:r>
            <a:r>
              <a:rPr lang="ro-RO" sz="1400" b="1" dirty="0" err="1" smtClean="0">
                <a:solidFill>
                  <a:srgbClr val="000000"/>
                </a:solidFill>
                <a:latin typeface="Times New Roman"/>
                <a:ea typeface="Calibri"/>
              </a:rPr>
              <a:t>XXI</a:t>
            </a:r>
            <a:r>
              <a:rPr lang="ro-RO" sz="1400" b="1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o-RO" sz="1400" b="1" dirty="0" err="1" smtClean="0">
                <a:solidFill>
                  <a:srgbClr val="000000"/>
                </a:solidFill>
                <a:latin typeface="Times New Roman"/>
                <a:ea typeface="Calibri"/>
              </a:rPr>
              <a:t>Century</a:t>
            </a:r>
            <a:r>
              <a:rPr lang="ro-RO" sz="1400" b="1" dirty="0" smtClean="0">
                <a:solidFill>
                  <a:srgbClr val="000000"/>
                </a:solidFill>
                <a:latin typeface="Times New Roman"/>
                <a:ea typeface="Calibri"/>
              </a:rPr>
              <a:t>" – </a:t>
            </a:r>
            <a:br>
              <a:rPr lang="ro-RO" sz="1400" b="1" dirty="0" smtClean="0">
                <a:solidFill>
                  <a:srgbClr val="000000"/>
                </a:solidFill>
                <a:latin typeface="Times New Roman"/>
                <a:ea typeface="Calibri"/>
              </a:rPr>
            </a:br>
            <a:r>
              <a:rPr lang="ro-RO" sz="1400" b="1" dirty="0" err="1" smtClean="0">
                <a:solidFill>
                  <a:srgbClr val="424242"/>
                </a:solidFill>
                <a:ea typeface="Calibri"/>
              </a:rPr>
              <a:t>Conference</a:t>
            </a:r>
            <a:r>
              <a:rPr lang="ro-RO" sz="1400" b="1" dirty="0" smtClean="0">
                <a:solidFill>
                  <a:srgbClr val="424242"/>
                </a:solidFill>
                <a:ea typeface="Calibri"/>
              </a:rPr>
              <a:t> </a:t>
            </a:r>
            <a:r>
              <a:rPr lang="ro-RO" sz="1400" b="1" dirty="0" err="1" smtClean="0">
                <a:solidFill>
                  <a:srgbClr val="424242"/>
                </a:solidFill>
                <a:ea typeface="Calibri"/>
              </a:rPr>
              <a:t>Section</a:t>
            </a:r>
            <a:r>
              <a:rPr lang="ro-RO" sz="1400" b="1" dirty="0" smtClean="0">
                <a:solidFill>
                  <a:srgbClr val="424242"/>
                </a:solidFill>
                <a:ea typeface="Calibri"/>
              </a:rPr>
              <a:t>, </a:t>
            </a:r>
            <a:r>
              <a:rPr lang="ro-RO" sz="1400" b="1" i="1" dirty="0" smtClean="0">
                <a:solidFill>
                  <a:srgbClr val="424242"/>
                </a:solidFill>
                <a:latin typeface="Times New Roman"/>
                <a:ea typeface="Calibri"/>
              </a:rPr>
              <a:t>Natural </a:t>
            </a:r>
            <a:r>
              <a:rPr lang="ro-RO" sz="1400" b="1" i="1" dirty="0" err="1" smtClean="0">
                <a:solidFill>
                  <a:srgbClr val="424242"/>
                </a:solidFill>
                <a:latin typeface="Times New Roman"/>
                <a:ea typeface="Calibri"/>
              </a:rPr>
              <a:t>Sciences</a:t>
            </a:r>
            <a:r>
              <a:rPr lang="ro-RO" sz="1400" b="1" i="1" dirty="0" smtClean="0">
                <a:solidFill>
                  <a:srgbClr val="424242"/>
                </a:solidFill>
                <a:latin typeface="Times New Roman"/>
                <a:ea typeface="Calibri"/>
              </a:rPr>
              <a:t> </a:t>
            </a:r>
            <a:r>
              <a:rPr lang="ro-RO" sz="1400" b="1" i="1" dirty="0" err="1" smtClean="0">
                <a:solidFill>
                  <a:srgbClr val="424242"/>
                </a:solidFill>
                <a:latin typeface="Times New Roman"/>
                <a:ea typeface="Calibri"/>
              </a:rPr>
              <a:t>and</a:t>
            </a:r>
            <a:r>
              <a:rPr lang="ro-RO" sz="1400" b="1" i="1" dirty="0" smtClean="0">
                <a:solidFill>
                  <a:srgbClr val="424242"/>
                </a:solidFill>
                <a:latin typeface="Times New Roman"/>
                <a:ea typeface="Calibri"/>
              </a:rPr>
              <a:t> </a:t>
            </a:r>
            <a:r>
              <a:rPr lang="ro-RO" sz="1400" b="1" i="1" dirty="0" err="1" smtClean="0">
                <a:solidFill>
                  <a:srgbClr val="424242"/>
                </a:solidFill>
                <a:latin typeface="Times New Roman"/>
                <a:ea typeface="Calibri"/>
              </a:rPr>
              <a:t>Ecology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F10F7-9117-47D9-87E4-104C683B8CA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08FA4-A762-4CD4-8A74-E075B8AA3B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o-RO" sz="1800" b="1" i="1" kern="1200" smtClean="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1928802"/>
            <a:ext cx="8072462" cy="1671648"/>
          </a:xfrm>
        </p:spPr>
        <p:txBody>
          <a:bodyPr>
            <a:normAutofit/>
          </a:bodyPr>
          <a:lstStyle/>
          <a:p>
            <a:r>
              <a:rPr sz="2400" i="0" smtClean="0">
                <a:latin typeface="Times New Roman" pitchFamily="18" charset="0"/>
                <a:cs typeface="Times New Roman" pitchFamily="18" charset="0"/>
              </a:rPr>
              <a:t>TITLUL</a:t>
            </a:r>
            <a:r>
              <a:rPr sz="2400" i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i="0" smtClean="0">
                <a:latin typeface="Times New Roman" pitchFamily="18" charset="0"/>
                <a:cs typeface="Times New Roman" pitchFamily="18" charset="0"/>
              </a:rPr>
              <a:t>LUCRĂRII</a:t>
            </a:r>
            <a:endParaRPr sz="2400" i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4857760"/>
            <a:ext cx="8001024" cy="78104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o-RO" sz="18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AUTORI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TITLUL  LUCRĂRII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13</cp:revision>
  <dcterms:created xsi:type="dcterms:W3CDTF">2016-03-28T18:17:05Z</dcterms:created>
  <dcterms:modified xsi:type="dcterms:W3CDTF">2016-03-28T20:15:13Z</dcterms:modified>
</cp:coreProperties>
</file>