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613" autoAdjust="0"/>
  </p:normalViewPr>
  <p:slideViewPr>
    <p:cSldViewPr>
      <p:cViewPr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3187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>
            <a:extLst>
              <a:ext uri="{FF2B5EF4-FFF2-40B4-BE49-F238E27FC236}">
                <a16:creationId xmlns:a16="http://schemas.microsoft.com/office/drawing/2014/main" id="{85E2894E-A0A4-1D5E-D270-98C6696B72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652163FB-C702-C28C-331A-01753DDE9B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CE67B-2EA7-4DA9-8B71-E4325360CE8A}" type="datetimeFigureOut">
              <a:rPr lang="ro-RO" smtClean="0"/>
              <a:t>19.03.2024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83CDAE7A-75EE-075E-9C46-E7D1587B7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1F9D8C09-94E5-D141-9580-80425CAC9E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4F6C2-33C8-425C-9968-E6302C35D5A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687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 - 2024 Conferința Internațională “Ecologia secolului XXI”  </a:t>
            </a:r>
          </a:p>
          <a:p>
            <a:pPr algn="ctr"/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20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ro-RO" sz="2400" b="1" i="1" kern="1200" noProof="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 cstate="print"/>
          <a:srcRect r="40906"/>
          <a:stretch>
            <a:fillRect/>
          </a:stretch>
        </p:blipFill>
        <p:spPr bwMode="auto">
          <a:xfrm flipH="1">
            <a:off x="-2" y="0"/>
            <a:ext cx="899594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1115616" cy="1081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sz="1100" noProof="0" dirty="0">
              <a:solidFill>
                <a:schemeClr val="bg1"/>
              </a:solidFill>
            </a:endParaRPr>
          </a:p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4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UEB-2024 Conferința Internațională “Ecologia secolului XXI”  </a:t>
            </a:r>
          </a:p>
          <a:p>
            <a:pPr algn="ctr"/>
            <a:r>
              <a:rPr lang="ro-RO" sz="1100" b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11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Biodiversitatea în tranziția ecologică</a:t>
            </a:r>
            <a:r>
              <a:rPr lang="ro-RO" sz="1100" b="1" i="1" kern="1200" noProof="0" dirty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o-RO" sz="2000" b="1" kern="1200" noProof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- 2020 Conferința Internațională “Ecologia secolului </a:t>
            </a:r>
            <a:r>
              <a:rPr lang="ro-RO" sz="2000" b="1" kern="1200" noProof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  <a:b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  <a:br>
              <a:rPr lang="ro-RO" sz="2000" b="1" kern="1200" noProof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200" b="1" dirty="0">
                <a:latin typeface="Times New Roman"/>
                <a:ea typeface="Times New Roman"/>
              </a:rPr>
              <a:t>„</a:t>
            </a:r>
            <a:r>
              <a:rPr lang="ro-RO" sz="2200" b="1" i="1" dirty="0">
                <a:latin typeface="Times New Roman"/>
                <a:ea typeface="Times New Roman"/>
              </a:rPr>
              <a:t>Conservarea patrimoniului natural și cultural</a:t>
            </a:r>
            <a:r>
              <a:rPr lang="ro-RO" sz="2200" b="1" dirty="0">
                <a:latin typeface="Times New Roman"/>
                <a:ea typeface="Times New Roman"/>
              </a:rPr>
              <a:t>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2000" b="1" i="0" kern="1200" noProof="0" dirty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2400" i="0" dirty="0" err="1">
                <a:latin typeface="Times New Roman" pitchFamily="18" charset="0"/>
                <a:cs typeface="Times New Roman" pitchFamily="18" charset="0"/>
              </a:rPr>
              <a:t>TITLUL</a:t>
            </a:r>
            <a:r>
              <a:rPr sz="2400" i="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i="0" dirty="0" err="1">
                <a:latin typeface="Times New Roman" pitchFamily="18" charset="0"/>
                <a:cs typeface="Times New Roman" pitchFamily="18" charset="0"/>
              </a:rPr>
              <a:t>LUCRĂRII</a:t>
            </a:r>
            <a:endParaRPr sz="24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3</Words>
  <Application>Microsoft Office PowerPoint</Application>
  <PresentationFormat>Expunere pe ecran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TITLUL  LUCRĂRII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 USER</cp:lastModifiedBy>
  <cp:revision>31</cp:revision>
  <dcterms:created xsi:type="dcterms:W3CDTF">2016-03-28T18:17:05Z</dcterms:created>
  <dcterms:modified xsi:type="dcterms:W3CDTF">2024-03-19T08:47:12Z</dcterms:modified>
</cp:coreProperties>
</file>